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2"/>
  </p:sldMasterIdLst>
  <p:handoutMasterIdLst>
    <p:handoutMasterId r:id="rId11"/>
  </p:handoutMasterIdLst>
  <p:sldIdLst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FF00"/>
    <a:srgbClr val="FF6600"/>
    <a:srgbClr val="FF0000"/>
    <a:srgbClr val="000058"/>
    <a:srgbClr val="1C1C1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11" d="100"/>
          <a:sy n="111" d="100"/>
        </p:scale>
        <p:origin x="9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C8243A-710E-4523-A2E1-DBECD52024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7"/>
          <p:cNvSpPr>
            <a:spLocks noChangeArrowheads="1"/>
          </p:cNvSpPr>
          <p:nvPr userDrawn="1"/>
        </p:nvSpPr>
        <p:spPr bwMode="auto">
          <a:xfrm>
            <a:off x="152400" y="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Oval 70"/>
          <p:cNvSpPr>
            <a:spLocks noChangeArrowheads="1"/>
          </p:cNvSpPr>
          <p:nvPr userDrawn="1"/>
        </p:nvSpPr>
        <p:spPr bwMode="auto">
          <a:xfrm>
            <a:off x="152400" y="533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" name="Oval 73"/>
          <p:cNvSpPr>
            <a:spLocks noChangeArrowheads="1"/>
          </p:cNvSpPr>
          <p:nvPr userDrawn="1"/>
        </p:nvSpPr>
        <p:spPr bwMode="auto">
          <a:xfrm>
            <a:off x="152400" y="1066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" name="Oval 76"/>
          <p:cNvSpPr>
            <a:spLocks noChangeArrowheads="1"/>
          </p:cNvSpPr>
          <p:nvPr userDrawn="1"/>
        </p:nvSpPr>
        <p:spPr bwMode="auto">
          <a:xfrm>
            <a:off x="152400" y="160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" name="Oval 79"/>
          <p:cNvSpPr>
            <a:spLocks noChangeArrowheads="1"/>
          </p:cNvSpPr>
          <p:nvPr userDrawn="1"/>
        </p:nvSpPr>
        <p:spPr bwMode="auto">
          <a:xfrm>
            <a:off x="152400" y="2133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Oval 99"/>
          <p:cNvSpPr>
            <a:spLocks noChangeArrowheads="1"/>
          </p:cNvSpPr>
          <p:nvPr userDrawn="1"/>
        </p:nvSpPr>
        <p:spPr bwMode="auto">
          <a:xfrm>
            <a:off x="1524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Oval 101"/>
          <p:cNvSpPr>
            <a:spLocks noChangeArrowheads="1"/>
          </p:cNvSpPr>
          <p:nvPr userDrawn="1"/>
        </p:nvSpPr>
        <p:spPr bwMode="auto">
          <a:xfrm>
            <a:off x="152400" y="3200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" name="Oval 103"/>
          <p:cNvSpPr>
            <a:spLocks noChangeArrowheads="1"/>
          </p:cNvSpPr>
          <p:nvPr userDrawn="1"/>
        </p:nvSpPr>
        <p:spPr bwMode="auto">
          <a:xfrm>
            <a:off x="15240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Oval 105"/>
          <p:cNvSpPr>
            <a:spLocks noChangeArrowheads="1"/>
          </p:cNvSpPr>
          <p:nvPr userDrawn="1"/>
        </p:nvSpPr>
        <p:spPr bwMode="auto">
          <a:xfrm>
            <a:off x="15240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Oval 112"/>
          <p:cNvSpPr>
            <a:spLocks noChangeArrowheads="1"/>
          </p:cNvSpPr>
          <p:nvPr userDrawn="1"/>
        </p:nvSpPr>
        <p:spPr bwMode="auto">
          <a:xfrm>
            <a:off x="152400" y="4800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Oval 124"/>
          <p:cNvSpPr>
            <a:spLocks noChangeArrowheads="1"/>
          </p:cNvSpPr>
          <p:nvPr userDrawn="1"/>
        </p:nvSpPr>
        <p:spPr bwMode="auto">
          <a:xfrm>
            <a:off x="152400" y="5334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Oval 126"/>
          <p:cNvSpPr>
            <a:spLocks noChangeArrowheads="1"/>
          </p:cNvSpPr>
          <p:nvPr userDrawn="1"/>
        </p:nvSpPr>
        <p:spPr bwMode="auto">
          <a:xfrm>
            <a:off x="152400" y="586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Oval 128"/>
          <p:cNvSpPr>
            <a:spLocks noChangeArrowheads="1"/>
          </p:cNvSpPr>
          <p:nvPr userDrawn="1"/>
        </p:nvSpPr>
        <p:spPr bwMode="auto">
          <a:xfrm>
            <a:off x="152400" y="6400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134"/>
          <p:cNvSpPr>
            <a:spLocks noChangeArrowheads="1"/>
          </p:cNvSpPr>
          <p:nvPr userDrawn="1"/>
        </p:nvSpPr>
        <p:spPr bwMode="auto">
          <a:xfrm>
            <a:off x="455613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  <a:alpha val="0"/>
                </a:srgbClr>
              </a:gs>
              <a:gs pos="50000">
                <a:srgbClr val="000066">
                  <a:alpha val="69000"/>
                </a:srgbClr>
              </a:gs>
              <a:gs pos="100000">
                <a:srgbClr val="000066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" name="Oval 68"/>
          <p:cNvSpPr>
            <a:spLocks noChangeArrowheads="1"/>
          </p:cNvSpPr>
          <p:nvPr userDrawn="1"/>
        </p:nvSpPr>
        <p:spPr bwMode="auto">
          <a:xfrm>
            <a:off x="1524000" y="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Oval 71"/>
          <p:cNvSpPr>
            <a:spLocks noChangeArrowheads="1"/>
          </p:cNvSpPr>
          <p:nvPr userDrawn="1"/>
        </p:nvSpPr>
        <p:spPr bwMode="auto">
          <a:xfrm>
            <a:off x="1524000" y="533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Oval 74"/>
          <p:cNvSpPr>
            <a:spLocks noChangeArrowheads="1"/>
          </p:cNvSpPr>
          <p:nvPr userDrawn="1"/>
        </p:nvSpPr>
        <p:spPr bwMode="auto">
          <a:xfrm>
            <a:off x="1524000" y="1066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Oval 77"/>
          <p:cNvSpPr>
            <a:spLocks noChangeArrowheads="1"/>
          </p:cNvSpPr>
          <p:nvPr userDrawn="1"/>
        </p:nvSpPr>
        <p:spPr bwMode="auto">
          <a:xfrm>
            <a:off x="1524000" y="1600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Oval 80"/>
          <p:cNvSpPr>
            <a:spLocks noChangeArrowheads="1"/>
          </p:cNvSpPr>
          <p:nvPr userDrawn="1"/>
        </p:nvSpPr>
        <p:spPr bwMode="auto">
          <a:xfrm>
            <a:off x="1524000" y="2133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Oval 100"/>
          <p:cNvSpPr>
            <a:spLocks noChangeArrowheads="1"/>
          </p:cNvSpPr>
          <p:nvPr userDrawn="1"/>
        </p:nvSpPr>
        <p:spPr bwMode="auto">
          <a:xfrm>
            <a:off x="1524000" y="2667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Oval 102"/>
          <p:cNvSpPr>
            <a:spLocks noChangeArrowheads="1"/>
          </p:cNvSpPr>
          <p:nvPr userDrawn="1"/>
        </p:nvSpPr>
        <p:spPr bwMode="auto">
          <a:xfrm>
            <a:off x="1524000" y="3200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Oval 104"/>
          <p:cNvSpPr>
            <a:spLocks noChangeArrowheads="1"/>
          </p:cNvSpPr>
          <p:nvPr userDrawn="1"/>
        </p:nvSpPr>
        <p:spPr bwMode="auto">
          <a:xfrm>
            <a:off x="1524000" y="3733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Oval 106"/>
          <p:cNvSpPr>
            <a:spLocks noChangeArrowheads="1"/>
          </p:cNvSpPr>
          <p:nvPr userDrawn="1"/>
        </p:nvSpPr>
        <p:spPr bwMode="auto">
          <a:xfrm>
            <a:off x="1524000" y="4267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Oval 113"/>
          <p:cNvSpPr>
            <a:spLocks noChangeArrowheads="1"/>
          </p:cNvSpPr>
          <p:nvPr userDrawn="1"/>
        </p:nvSpPr>
        <p:spPr bwMode="auto">
          <a:xfrm>
            <a:off x="1524000" y="4800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Oval 125"/>
          <p:cNvSpPr>
            <a:spLocks noChangeArrowheads="1"/>
          </p:cNvSpPr>
          <p:nvPr userDrawn="1"/>
        </p:nvSpPr>
        <p:spPr bwMode="auto">
          <a:xfrm>
            <a:off x="1524000" y="5334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Oval 127"/>
          <p:cNvSpPr>
            <a:spLocks noChangeArrowheads="1"/>
          </p:cNvSpPr>
          <p:nvPr userDrawn="1"/>
        </p:nvSpPr>
        <p:spPr bwMode="auto">
          <a:xfrm>
            <a:off x="1524000" y="5867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" name="Oval 129"/>
          <p:cNvSpPr>
            <a:spLocks noChangeArrowheads="1"/>
          </p:cNvSpPr>
          <p:nvPr userDrawn="1"/>
        </p:nvSpPr>
        <p:spPr bwMode="auto">
          <a:xfrm>
            <a:off x="1524000" y="6400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32"/>
          <p:cNvSpPr>
            <a:spLocks noChangeArrowheads="1"/>
          </p:cNvSpPr>
          <p:nvPr userDrawn="1"/>
        </p:nvSpPr>
        <p:spPr bwMode="auto">
          <a:xfrm>
            <a:off x="17526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33"/>
          <p:cNvSpPr>
            <a:spLocks noChangeArrowheads="1"/>
          </p:cNvSpPr>
          <p:nvPr userDrawn="1"/>
        </p:nvSpPr>
        <p:spPr bwMode="auto">
          <a:xfrm>
            <a:off x="304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162"/>
          <p:cNvSpPr>
            <a:spLocks noChangeArrowheads="1"/>
          </p:cNvSpPr>
          <p:nvPr userDrawn="1"/>
        </p:nvSpPr>
        <p:spPr bwMode="auto">
          <a:xfrm>
            <a:off x="990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28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2514600" y="838200"/>
            <a:ext cx="5334000" cy="2241550"/>
          </a:xfr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</a:gradFill>
        </p:spPr>
        <p:txBody>
          <a:bodyPr/>
          <a:lstStyle>
            <a:lvl1pPr>
              <a:defRPr sz="4000"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4600" y="4191000"/>
            <a:ext cx="5791200" cy="1143000"/>
          </a:xfr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</a:gradFill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4800600" y="6248400"/>
            <a:ext cx="1981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67600" y="6248400"/>
            <a:ext cx="1371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47B65-9ADB-4EAA-8017-87A5D970CE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6" name="Rectangle 12"/>
          <p:cNvSpPr>
            <a:spLocks noGrp="1" noChangeArrowheads="1"/>
          </p:cNvSpPr>
          <p:nvPr>
            <p:ph type="dt" sz="quarter" idx="12"/>
          </p:nvPr>
        </p:nvSpPr>
        <p:spPr>
          <a:xfrm>
            <a:off x="2209800" y="6248400"/>
            <a:ext cx="1828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3C0F-19F7-42B2-A752-A95012FC2C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67550" y="228600"/>
            <a:ext cx="161925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470535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3329-5540-41A1-88DB-743477F249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4716-AB6C-437A-8FA2-99EFBCC5D3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88CB-F107-43DB-9191-5154D25311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09CE-DAC8-406B-B28D-36BE620E80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31E6-A63B-4851-9040-DD6F1C336F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27E7-ED48-4947-884B-39BD9BA147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E9C9-01D4-45AA-95DA-9870D1A39C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D20-FE0F-4999-AD5F-DE977060C2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99B8-D43D-4881-B006-BEF9A6C2F0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6477000" cy="1139825"/>
          </a:xfrm>
          <a:prstGeom prst="rect">
            <a:avLst/>
          </a:prstGeom>
          <a:gradFill rotWithShape="1">
            <a:gsLst>
              <a:gs pos="0">
                <a:srgbClr val="DDDDDD">
                  <a:alpha val="48000"/>
                </a:srgbClr>
              </a:gs>
              <a:gs pos="100000">
                <a:srgbClr val="DDDDDD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00800" cy="4267200"/>
          </a:xfrm>
          <a:prstGeom prst="rect">
            <a:avLst/>
          </a:prstGeom>
          <a:gradFill rotWithShape="1">
            <a:gsLst>
              <a:gs pos="0">
                <a:srgbClr val="DDDDDD">
                  <a:alpha val="53999"/>
                </a:srgbClr>
              </a:gs>
              <a:gs pos="100000">
                <a:srgbClr val="DDDDDD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62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2A0DA-BE8E-4E30-BBC6-7C3F41205F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61935" name="Oval 143"/>
          <p:cNvSpPr>
            <a:spLocks noChangeArrowheads="1"/>
          </p:cNvSpPr>
          <p:nvPr userDrawn="1"/>
        </p:nvSpPr>
        <p:spPr bwMode="auto">
          <a:xfrm>
            <a:off x="152400" y="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6" name="Oval 144"/>
          <p:cNvSpPr>
            <a:spLocks noChangeArrowheads="1"/>
          </p:cNvSpPr>
          <p:nvPr userDrawn="1"/>
        </p:nvSpPr>
        <p:spPr bwMode="auto">
          <a:xfrm>
            <a:off x="152400" y="533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7" name="Oval 145"/>
          <p:cNvSpPr>
            <a:spLocks noChangeArrowheads="1"/>
          </p:cNvSpPr>
          <p:nvPr userDrawn="1"/>
        </p:nvSpPr>
        <p:spPr bwMode="auto">
          <a:xfrm>
            <a:off x="152400" y="1066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8" name="Oval 146"/>
          <p:cNvSpPr>
            <a:spLocks noChangeArrowheads="1"/>
          </p:cNvSpPr>
          <p:nvPr userDrawn="1"/>
        </p:nvSpPr>
        <p:spPr bwMode="auto">
          <a:xfrm>
            <a:off x="152400" y="160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9" name="Oval 147"/>
          <p:cNvSpPr>
            <a:spLocks noChangeArrowheads="1"/>
          </p:cNvSpPr>
          <p:nvPr userDrawn="1"/>
        </p:nvSpPr>
        <p:spPr bwMode="auto">
          <a:xfrm>
            <a:off x="152400" y="2133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0" name="Oval 148"/>
          <p:cNvSpPr>
            <a:spLocks noChangeArrowheads="1"/>
          </p:cNvSpPr>
          <p:nvPr userDrawn="1"/>
        </p:nvSpPr>
        <p:spPr bwMode="auto">
          <a:xfrm>
            <a:off x="1524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1" name="Oval 149"/>
          <p:cNvSpPr>
            <a:spLocks noChangeArrowheads="1"/>
          </p:cNvSpPr>
          <p:nvPr userDrawn="1"/>
        </p:nvSpPr>
        <p:spPr bwMode="auto">
          <a:xfrm>
            <a:off x="152400" y="3200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2" name="Oval 150"/>
          <p:cNvSpPr>
            <a:spLocks noChangeArrowheads="1"/>
          </p:cNvSpPr>
          <p:nvPr userDrawn="1"/>
        </p:nvSpPr>
        <p:spPr bwMode="auto">
          <a:xfrm>
            <a:off x="15240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3" name="Oval 151"/>
          <p:cNvSpPr>
            <a:spLocks noChangeArrowheads="1"/>
          </p:cNvSpPr>
          <p:nvPr userDrawn="1"/>
        </p:nvSpPr>
        <p:spPr bwMode="auto">
          <a:xfrm>
            <a:off x="15240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4" name="Oval 152"/>
          <p:cNvSpPr>
            <a:spLocks noChangeArrowheads="1"/>
          </p:cNvSpPr>
          <p:nvPr userDrawn="1"/>
        </p:nvSpPr>
        <p:spPr bwMode="auto">
          <a:xfrm>
            <a:off x="152400" y="4800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5" name="Oval 153"/>
          <p:cNvSpPr>
            <a:spLocks noChangeArrowheads="1"/>
          </p:cNvSpPr>
          <p:nvPr userDrawn="1"/>
        </p:nvSpPr>
        <p:spPr bwMode="auto">
          <a:xfrm>
            <a:off x="152400" y="5334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6" name="Oval 154"/>
          <p:cNvSpPr>
            <a:spLocks noChangeArrowheads="1"/>
          </p:cNvSpPr>
          <p:nvPr userDrawn="1"/>
        </p:nvSpPr>
        <p:spPr bwMode="auto">
          <a:xfrm>
            <a:off x="152400" y="586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7" name="Oval 155"/>
          <p:cNvSpPr>
            <a:spLocks noChangeArrowheads="1"/>
          </p:cNvSpPr>
          <p:nvPr userDrawn="1"/>
        </p:nvSpPr>
        <p:spPr bwMode="auto">
          <a:xfrm>
            <a:off x="152400" y="6400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8" name="Rectangle 156"/>
          <p:cNvSpPr>
            <a:spLocks noChangeArrowheads="1"/>
          </p:cNvSpPr>
          <p:nvPr userDrawn="1"/>
        </p:nvSpPr>
        <p:spPr bwMode="auto">
          <a:xfrm>
            <a:off x="455613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  <a:alpha val="0"/>
                </a:srgbClr>
              </a:gs>
              <a:gs pos="50000">
                <a:srgbClr val="000066">
                  <a:alpha val="69000"/>
                </a:srgbClr>
              </a:gs>
              <a:gs pos="100000">
                <a:srgbClr val="000066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9" name="Oval 157"/>
          <p:cNvSpPr>
            <a:spLocks noChangeArrowheads="1"/>
          </p:cNvSpPr>
          <p:nvPr userDrawn="1"/>
        </p:nvSpPr>
        <p:spPr bwMode="auto">
          <a:xfrm>
            <a:off x="1524000" y="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0" name="Oval 158"/>
          <p:cNvSpPr>
            <a:spLocks noChangeArrowheads="1"/>
          </p:cNvSpPr>
          <p:nvPr userDrawn="1"/>
        </p:nvSpPr>
        <p:spPr bwMode="auto">
          <a:xfrm>
            <a:off x="1524000" y="533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1" name="Oval 159"/>
          <p:cNvSpPr>
            <a:spLocks noChangeArrowheads="1"/>
          </p:cNvSpPr>
          <p:nvPr userDrawn="1"/>
        </p:nvSpPr>
        <p:spPr bwMode="auto">
          <a:xfrm>
            <a:off x="1524000" y="1066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2" name="Oval 160"/>
          <p:cNvSpPr>
            <a:spLocks noChangeArrowheads="1"/>
          </p:cNvSpPr>
          <p:nvPr userDrawn="1"/>
        </p:nvSpPr>
        <p:spPr bwMode="auto">
          <a:xfrm>
            <a:off x="1524000" y="1600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3" name="Oval 161"/>
          <p:cNvSpPr>
            <a:spLocks noChangeArrowheads="1"/>
          </p:cNvSpPr>
          <p:nvPr userDrawn="1"/>
        </p:nvSpPr>
        <p:spPr bwMode="auto">
          <a:xfrm>
            <a:off x="1524000" y="2133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4" name="Oval 162"/>
          <p:cNvSpPr>
            <a:spLocks noChangeArrowheads="1"/>
          </p:cNvSpPr>
          <p:nvPr userDrawn="1"/>
        </p:nvSpPr>
        <p:spPr bwMode="auto">
          <a:xfrm>
            <a:off x="1524000" y="2667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5" name="Oval 163"/>
          <p:cNvSpPr>
            <a:spLocks noChangeArrowheads="1"/>
          </p:cNvSpPr>
          <p:nvPr userDrawn="1"/>
        </p:nvSpPr>
        <p:spPr bwMode="auto">
          <a:xfrm>
            <a:off x="1524000" y="3200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6" name="Oval 164"/>
          <p:cNvSpPr>
            <a:spLocks noChangeArrowheads="1"/>
          </p:cNvSpPr>
          <p:nvPr userDrawn="1"/>
        </p:nvSpPr>
        <p:spPr bwMode="auto">
          <a:xfrm>
            <a:off x="1524000" y="3733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7" name="Oval 165"/>
          <p:cNvSpPr>
            <a:spLocks noChangeArrowheads="1"/>
          </p:cNvSpPr>
          <p:nvPr userDrawn="1"/>
        </p:nvSpPr>
        <p:spPr bwMode="auto">
          <a:xfrm>
            <a:off x="1524000" y="4267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8" name="Oval 166"/>
          <p:cNvSpPr>
            <a:spLocks noChangeArrowheads="1"/>
          </p:cNvSpPr>
          <p:nvPr userDrawn="1"/>
        </p:nvSpPr>
        <p:spPr bwMode="auto">
          <a:xfrm>
            <a:off x="1524000" y="4800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9" name="Oval 167"/>
          <p:cNvSpPr>
            <a:spLocks noChangeArrowheads="1"/>
          </p:cNvSpPr>
          <p:nvPr userDrawn="1"/>
        </p:nvSpPr>
        <p:spPr bwMode="auto">
          <a:xfrm>
            <a:off x="1524000" y="5334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0" name="Oval 168"/>
          <p:cNvSpPr>
            <a:spLocks noChangeArrowheads="1"/>
          </p:cNvSpPr>
          <p:nvPr userDrawn="1"/>
        </p:nvSpPr>
        <p:spPr bwMode="auto">
          <a:xfrm>
            <a:off x="1524000" y="5867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1" name="Oval 169"/>
          <p:cNvSpPr>
            <a:spLocks noChangeArrowheads="1"/>
          </p:cNvSpPr>
          <p:nvPr userDrawn="1"/>
        </p:nvSpPr>
        <p:spPr bwMode="auto">
          <a:xfrm>
            <a:off x="1524000" y="6400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2" name="Rectangle 170"/>
          <p:cNvSpPr>
            <a:spLocks noChangeArrowheads="1"/>
          </p:cNvSpPr>
          <p:nvPr userDrawn="1"/>
        </p:nvSpPr>
        <p:spPr bwMode="auto">
          <a:xfrm>
            <a:off x="17526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3" name="Rectangle 171"/>
          <p:cNvSpPr>
            <a:spLocks noChangeArrowheads="1"/>
          </p:cNvSpPr>
          <p:nvPr userDrawn="1"/>
        </p:nvSpPr>
        <p:spPr bwMode="auto">
          <a:xfrm>
            <a:off x="304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4" name="Rectangle 172"/>
          <p:cNvSpPr>
            <a:spLocks noChangeArrowheads="1"/>
          </p:cNvSpPr>
          <p:nvPr userDrawn="1"/>
        </p:nvSpPr>
        <p:spPr bwMode="auto">
          <a:xfrm>
            <a:off x="990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1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1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1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1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1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1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1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1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1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1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35" grpId="0" animBg="1"/>
      <p:bldP spid="161936" grpId="0" animBg="1"/>
      <p:bldP spid="161937" grpId="0" animBg="1"/>
      <p:bldP spid="161938" grpId="0" animBg="1"/>
      <p:bldP spid="161939" grpId="0" animBg="1"/>
      <p:bldP spid="161940" grpId="0" animBg="1"/>
      <p:bldP spid="161941" grpId="0" animBg="1"/>
      <p:bldP spid="161942" grpId="0" animBg="1"/>
      <p:bldP spid="161943" grpId="0" animBg="1"/>
      <p:bldP spid="161944" grpId="0" animBg="1"/>
      <p:bldP spid="161945" grpId="0" animBg="1"/>
      <p:bldP spid="161946" grpId="0" animBg="1"/>
      <p:bldP spid="161947" grpId="0" animBg="1"/>
      <p:bldP spid="161949" grpId="0" animBg="1"/>
      <p:bldP spid="161950" grpId="0" animBg="1"/>
      <p:bldP spid="161951" grpId="0" animBg="1"/>
      <p:bldP spid="161952" grpId="0" animBg="1"/>
      <p:bldP spid="161953" grpId="0" animBg="1"/>
      <p:bldP spid="161954" grpId="0" animBg="1"/>
      <p:bldP spid="161955" grpId="0" animBg="1"/>
      <p:bldP spid="161956" grpId="0" animBg="1"/>
      <p:bldP spid="161957" grpId="0" animBg="1"/>
      <p:bldP spid="161958" grpId="0" animBg="1"/>
      <p:bldP spid="161959" grpId="0" animBg="1"/>
      <p:bldP spid="161960" grpId="0" animBg="1"/>
      <p:bldP spid="161961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673224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6400800" cy="4267200"/>
          </a:xfrm>
        </p:spPr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3" y="228600"/>
            <a:ext cx="6947393" cy="62967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3" y="116632"/>
            <a:ext cx="694739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832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3" y="0"/>
            <a:ext cx="6947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986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3" y="0"/>
            <a:ext cx="6947393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490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3" y="188640"/>
            <a:ext cx="7019401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4496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6768751" cy="6408712"/>
          </a:xfrm>
        </p:spPr>
      </p:pic>
    </p:spTree>
    <p:extLst>
      <p:ext uri="{BB962C8B-B14F-4D97-AF65-F5344CB8AC3E}">
        <p14:creationId xmlns:p14="http://schemas.microsoft.com/office/powerpoint/2010/main" val="178755246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6840759" cy="6480720"/>
          </a:xfrm>
        </p:spPr>
      </p:pic>
    </p:spTree>
    <p:extLst>
      <p:ext uri="{BB962C8B-B14F-4D97-AF65-F5344CB8AC3E}">
        <p14:creationId xmlns:p14="http://schemas.microsoft.com/office/powerpoint/2010/main" val="3335394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78A73D-5C22-4C9C-8132-7BE4C4EEBC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Animacion ADN CCASTRO</Template>
  <TotalTime>6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Wingdings</vt:lpstr>
      <vt:lpstr>Órbita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keywords/>
  <cp:lastModifiedBy>EQUIPO</cp:lastModifiedBy>
  <cp:revision>1</cp:revision>
  <dcterms:created xsi:type="dcterms:W3CDTF">2024-09-07T00:03:19Z</dcterms:created>
  <dcterms:modified xsi:type="dcterms:W3CDTF">2024-09-07T00:09:42Z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TC019332059991</vt:lpwstr>
  </property>
</Properties>
</file>